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1.jpg"/><Relationship Id="rId21" Type="http://schemas.openxmlformats.org/officeDocument/2006/relationships/image" Target="../media/image28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1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8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microsoft.com/office/2007/relationships/hdphoto" Target="../media/hdphoto1.wdp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Friend Zone: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737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72" y="4378036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4928" y="1249192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1719" y="3596953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671</TotalTime>
  <Words>98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56</cp:revision>
  <dcterms:created xsi:type="dcterms:W3CDTF">2021-09-30T12:00:47Z</dcterms:created>
  <dcterms:modified xsi:type="dcterms:W3CDTF">2021-09-30T23:14:31Z</dcterms:modified>
</cp:coreProperties>
</file>